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2BA73-880B-4038-A2A5-76CD45C5760E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AB92-11CD-4CF4-AFF7-8AC90C6913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2BA73-880B-4038-A2A5-76CD45C5760E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AB92-11CD-4CF4-AFF7-8AC90C6913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2BA73-880B-4038-A2A5-76CD45C5760E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AB92-11CD-4CF4-AFF7-8AC90C6913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2BA73-880B-4038-A2A5-76CD45C5760E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AB92-11CD-4CF4-AFF7-8AC90C6913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2BA73-880B-4038-A2A5-76CD45C5760E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AB92-11CD-4CF4-AFF7-8AC90C6913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2BA73-880B-4038-A2A5-76CD45C5760E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AB92-11CD-4CF4-AFF7-8AC90C6913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2BA73-880B-4038-A2A5-76CD45C5760E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AB92-11CD-4CF4-AFF7-8AC90C6913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2BA73-880B-4038-A2A5-76CD45C5760E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AB92-11CD-4CF4-AFF7-8AC90C6913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2BA73-880B-4038-A2A5-76CD45C5760E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AB92-11CD-4CF4-AFF7-8AC90C6913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2BA73-880B-4038-A2A5-76CD45C5760E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AB92-11CD-4CF4-AFF7-8AC90C6913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2BA73-880B-4038-A2A5-76CD45C5760E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AB92-11CD-4CF4-AFF7-8AC90C69134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B2BA73-880B-4038-A2A5-76CD45C5760E}" type="datetimeFigureOut">
              <a:rPr lang="ru-RU" smtClean="0"/>
              <a:t>15.11.2015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86FAB92-11CD-4CF4-AFF7-8AC90C69134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714356"/>
            <a:ext cx="7772400" cy="4071966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Система работы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кл.руководителя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по развитию толерантности обучающихся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5072074"/>
            <a:ext cx="7772400" cy="1143008"/>
          </a:xfrm>
        </p:spPr>
        <p:txBody>
          <a:bodyPr/>
          <a:lstStyle/>
          <a:p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Кл.руководитель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Тютюкина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Н.Б.,МОУ СОШ №6 г.Балашова Саратовской области им. Крылова И.В.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5465670"/>
          </a:xfrm>
        </p:spPr>
        <p:txBody>
          <a:bodyPr/>
          <a:lstStyle/>
          <a:p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Tolerantia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(лат.) –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терпимость,терпение,устойчивость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, выносливость, снисходительность к чему-либо, способность переносить неблагоприятное воздействие                                                       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143248"/>
            <a:ext cx="8183880" cy="289179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Всех остальных – надо учить.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89851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Искусство общения – это дар, которым обладают 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5-7% людей.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571480"/>
            <a:ext cx="8183880" cy="642942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Century" pitchFamily="18" charset="0"/>
              </a:rPr>
              <a:t>Критерии толерантности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Century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1500174"/>
            <a:ext cx="8183880" cy="454493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- равноправие;</a:t>
            </a:r>
          </a:p>
          <a:p>
            <a:r>
              <a:rPr lang="ru-RU" sz="2800" b="1" dirty="0" smtClean="0"/>
              <a:t>- взаимоуважение, доброжелательность, терпимое отношение к различным группам ( инвалиды, беженцы и др.);</a:t>
            </a:r>
          </a:p>
          <a:p>
            <a:r>
              <a:rPr lang="ru-RU" sz="2800" b="1" dirty="0" smtClean="0"/>
              <a:t>- свобода вероисповедания при условии не ущемления прав и возможностей других;</a:t>
            </a:r>
          </a:p>
          <a:p>
            <a:r>
              <a:rPr lang="ru-RU" sz="2800" b="1" dirty="0" smtClean="0"/>
              <a:t>-</a:t>
            </a:r>
            <a:r>
              <a:rPr lang="ru-RU" sz="2800" b="1" dirty="0" smtClean="0"/>
              <a:t> сотрудничество и солидарность в решении общих проблем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Толерантная личность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Интолерантная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личность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4552968"/>
          </a:xfrm>
        </p:spPr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Уважение мнения других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Доброжелательность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Желание что-либо делать вместе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Понимание и принятие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Чуткость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Снисходительность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Доверие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Гуманизм 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4410092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Игнорирование</a:t>
            </a:r>
          </a:p>
          <a:p>
            <a:r>
              <a:rPr lang="ru-RU" b="1" dirty="0" smtClean="0"/>
              <a:t>Эгоизм</a:t>
            </a:r>
          </a:p>
          <a:p>
            <a:r>
              <a:rPr lang="ru-RU" b="1" dirty="0" smtClean="0"/>
              <a:t>Нетерпимость</a:t>
            </a:r>
          </a:p>
          <a:p>
            <a:r>
              <a:rPr lang="ru-RU" b="1" dirty="0" smtClean="0"/>
              <a:t>Выражение пренебрежения</a:t>
            </a:r>
          </a:p>
          <a:p>
            <a:r>
              <a:rPr lang="ru-RU" b="1" dirty="0" smtClean="0"/>
              <a:t>Раздражительность</a:t>
            </a:r>
          </a:p>
          <a:p>
            <a:r>
              <a:rPr lang="ru-RU" b="1" dirty="0" smtClean="0"/>
              <a:t>Равнодушие</a:t>
            </a:r>
          </a:p>
          <a:p>
            <a:r>
              <a:rPr lang="ru-RU" b="1" dirty="0" smtClean="0"/>
              <a:t>Цинизм</a:t>
            </a:r>
          </a:p>
          <a:p>
            <a:r>
              <a:rPr lang="ru-RU" b="1" dirty="0" smtClean="0"/>
              <a:t>Немотивированная жестокость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i="1" dirty="0" smtClean="0">
                <a:solidFill>
                  <a:schemeClr val="accent2">
                    <a:lumMod val="50000"/>
                  </a:schemeClr>
                </a:solidFill>
              </a:rPr>
              <a:t>Полезные рекомендации</a:t>
            </a:r>
            <a:endParaRPr lang="ru-RU" sz="72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071546"/>
            <a:ext cx="8183880" cy="496349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Эстафета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Взаимопомощь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Акцент на лучшее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Обмен ролями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Коррекция позиций</a:t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1263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Классному руководителю: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142984"/>
            <a:ext cx="8183880" cy="48920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Говори только тогда, когда наступает твоё время говорить.</a:t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-Уважай других и себя.</a:t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-Слушай, когда говорят другие.</a:t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-Будь всегда с хорошим настроением.</a:t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-Не шуми и не мешай остальным.</a:t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-Сделай так, чтобы всем вокруг было радостно.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19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Учащимся: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5286412"/>
          </a:xfrm>
        </p:spPr>
        <p:txBody>
          <a:bodyPr/>
          <a:lstStyle/>
          <a:p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</a:rPr>
              <a:t>И напоследок…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5400" b="0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 зло ты злом ответил - молодец; на зло добром ответил – ты мудрец </a:t>
            </a:r>
            <a:r>
              <a:rPr lang="ru-RU" sz="5400" b="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5400" b="0" i="1" dirty="0" smtClean="0"/>
              <a:t/>
            </a:r>
            <a:br>
              <a:rPr lang="ru-RU" sz="5400" b="0" i="1" dirty="0" smtClean="0"/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/восточная мудрость/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77</TotalTime>
  <Words>145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Система работы кл.руководителя по развитию толерантности обучающихся</vt:lpstr>
      <vt:lpstr>Tolerantia(лат.) – терпимость,терпение,устойчивость, выносливость, снисходительность к чему-либо, способность переносить неблагоприятное воздействие                                                       </vt:lpstr>
      <vt:lpstr>    Всех остальных – надо учить.   </vt:lpstr>
      <vt:lpstr>Критерии толерантности</vt:lpstr>
      <vt:lpstr>Слайд 5</vt:lpstr>
      <vt:lpstr>Полезные рекомендации</vt:lpstr>
      <vt:lpstr>Эстафета  Взаимопомощь  Акцент на лучшее  Обмен ролями  Коррекция позиций </vt:lpstr>
      <vt:lpstr>-Говори только тогда, когда наступает твоё время говорить. -Уважай других и себя. -Слушай, когда говорят другие. -Будь всегда с хорошим настроением. -Не шуми и не мешай остальным. -Сделай так, чтобы всем вокруг было радостно.</vt:lpstr>
      <vt:lpstr>И напоследок…  На зло ты злом ответил - молодец; на зло добром ответил – ты мудрец   /восточная мудрость/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работы кл.руководителя по развитию толерантности учащихся</dc:title>
  <dc:creator>ЮПИТЕР</dc:creator>
  <cp:lastModifiedBy>ЮПИТЕР</cp:lastModifiedBy>
  <cp:revision>8</cp:revision>
  <dcterms:created xsi:type="dcterms:W3CDTF">2015-11-15T18:26:14Z</dcterms:created>
  <dcterms:modified xsi:type="dcterms:W3CDTF">2015-11-15T19:43:42Z</dcterms:modified>
</cp:coreProperties>
</file>